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2"/>
  </p:notesMasterIdLst>
  <p:sldIdLst>
    <p:sldId id="350" r:id="rId4"/>
    <p:sldId id="342" r:id="rId5"/>
    <p:sldId id="296" r:id="rId6"/>
    <p:sldId id="345" r:id="rId7"/>
    <p:sldId id="347" r:id="rId8"/>
    <p:sldId id="349" r:id="rId9"/>
    <p:sldId id="346" r:id="rId10"/>
    <p:sldId id="351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按指定标准分类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63707"/>
            <a:ext cx="54280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涂一涂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2QXR01.eps" descr="id:214748752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51" y="2245685"/>
            <a:ext cx="4413411" cy="2805286"/>
          </a:xfrm>
          <a:prstGeom prst="rect">
            <a:avLst/>
          </a:prstGeom>
        </p:spPr>
      </p:pic>
      <p:pic>
        <p:nvPicPr>
          <p:cNvPr id="18" name="XM2QXR02.eps" descr="id:2147487529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5100" y="1646971"/>
            <a:ext cx="6735901" cy="340400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472357" y="5308053"/>
            <a:ext cx="192873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涂一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涂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0846442" y="147598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0846442" y="228823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0846442" y="310591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0846442" y="391816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83791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XM2QXR03.eps" descr="id:214748754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122" y="1521174"/>
            <a:ext cx="9770747" cy="423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46431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08305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把同一类的序号填在下面的长方形框里。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陆地上行驶的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天上飞行的　　水里航行的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1933" y="1688010"/>
            <a:ext cx="8386234" cy="83747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2525486"/>
            <a:ext cx="85286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8305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最少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201699" y="1751767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③④⑤⑥⑦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226678" y="1751767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①⑧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372649" y="179251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724919" y="2549146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陆地行驶的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295050" y="2542832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水里航行的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40349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2QXR89.eps" descr="id:214748755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2208" y="1114288"/>
            <a:ext cx="9386794" cy="533005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597183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106138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分一分。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你打算怎样分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请把你的想法写出来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2QXR04.eps" descr="id:214748756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985" y="1671284"/>
            <a:ext cx="10006611" cy="175409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3452861"/>
            <a:ext cx="23391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按形状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6" name="XM2QXR75.eps" descr="id:2147485010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91757" y="4163603"/>
            <a:ext cx="2493157" cy="1946399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5862865" y="3480339"/>
            <a:ext cx="2236510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按表情分。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8" name="XM2QXR76.eps" descr="id:2147485017;FounderCES"/>
          <p:cNvPicPr/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1322" y="4169871"/>
            <a:ext cx="2397079" cy="194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835</TotalTime>
  <Words>111</Words>
  <Application>Microsoft Office PowerPoint</Application>
  <PresentationFormat>宽屏</PresentationFormat>
  <Paragraphs>31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2025-08-23T07:24:43Z</dcterms:modified>
</cp:coreProperties>
</file>